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6" r:id="rId12"/>
    <p:sldId id="275" r:id="rId13"/>
    <p:sldId id="268" r:id="rId14"/>
    <p:sldId id="274" r:id="rId15"/>
    <p:sldId id="269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E327B-BF09-46EB-B235-B001EA1B091C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2ECDB-5BD0-44FD-9F88-0D1BFF710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659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Исследовательская работа.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«Как появились </a:t>
            </a:r>
            <a:r>
              <a:rPr lang="ru-RU" sz="5400" b="1" smtClean="0"/>
              <a:t>краски 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941168"/>
            <a:ext cx="5148064" cy="172819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Старшая группа №6</a:t>
            </a:r>
          </a:p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Маматкулов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Илья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Руководоитель:Халимова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Ч.Г.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Состав красок: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9"/>
            <a:ext cx="8892480" cy="46805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Пигмент (краситель)        Связывающее вещество</a:t>
            </a:r>
          </a:p>
          <a:p>
            <a:pPr>
              <a:buNone/>
            </a:pPr>
            <a:r>
              <a:rPr lang="ru-RU" dirty="0" smtClean="0"/>
              <a:t>Мел                                       Вода</a:t>
            </a:r>
          </a:p>
          <a:p>
            <a:pPr>
              <a:buNone/>
            </a:pPr>
            <a:r>
              <a:rPr lang="ru-RU" dirty="0" smtClean="0"/>
              <a:t>Уголь                                     Масло</a:t>
            </a:r>
          </a:p>
          <a:p>
            <a:pPr>
              <a:buNone/>
            </a:pPr>
            <a:r>
              <a:rPr lang="ru-RU" dirty="0" smtClean="0"/>
              <a:t>Глина                                     Яйцо</a:t>
            </a:r>
          </a:p>
          <a:p>
            <a:pPr>
              <a:buNone/>
            </a:pPr>
            <a:r>
              <a:rPr lang="ru-RU" dirty="0" smtClean="0"/>
              <a:t>Ягода                                      Мед </a:t>
            </a:r>
          </a:p>
          <a:p>
            <a:pPr>
              <a:buNone/>
            </a:pPr>
            <a:r>
              <a:rPr lang="ru-RU" dirty="0" smtClean="0"/>
              <a:t>                                                 Воск</a:t>
            </a:r>
          </a:p>
          <a:p>
            <a:pPr>
              <a:buNone/>
            </a:pPr>
            <a:r>
              <a:rPr lang="ru-RU" dirty="0" smtClean="0"/>
              <a:t>                                                 Молоко</a:t>
            </a:r>
          </a:p>
          <a:p>
            <a:pPr>
              <a:buNone/>
            </a:pPr>
            <a:r>
              <a:rPr lang="ru-RU" dirty="0" smtClean="0"/>
              <a:t>                                                 Древесная смола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Эксперимент №1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000" dirty="0" smtClean="0"/>
              <a:t>          </a:t>
            </a:r>
            <a:r>
              <a:rPr lang="ru-RU" sz="2000" dirty="0" smtClean="0"/>
              <a:t>Весною, когда был праздник пасхи, мы с мамой и бабулей пекли куличи и красили яйца по старинному рецепту - луковой шелухой и молодыми листьями тополя.</a:t>
            </a:r>
          </a:p>
          <a:p>
            <a:r>
              <a:rPr lang="ru-RU" sz="2000" dirty="0" smtClean="0"/>
              <a:t>Я очень удивился, когда увидел, что яйца стали коричневыми. А яйца которые варились в листьях тополя , стали желто-лимонного цвета.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600" b="1" dirty="0" smtClean="0"/>
              <a:t>Вывод: Коричневый цвет  яиц  можно получить  в отваре луковой шелухи</a:t>
            </a:r>
          </a:p>
          <a:p>
            <a:pPr>
              <a:buNone/>
            </a:pPr>
            <a:r>
              <a:rPr lang="ru-RU" sz="2600" b="1" dirty="0" smtClean="0"/>
              <a:t>                Желтый цвет - в отваре  молодых листьев тополя</a:t>
            </a:r>
            <a:endParaRPr lang="ru-RU" sz="2600" b="1" dirty="0"/>
          </a:p>
        </p:txBody>
      </p:sp>
      <p:pic>
        <p:nvPicPr>
          <p:cNvPr id="5" name="Рисунок 4" descr="C:\Documents and Settings\Admin\Рабочий стол\3db51e846de1c340fcbbb7ddff8e2d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2516510" cy="15906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прптспрт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3096344" cy="175222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Эксперимент№2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- На мой день рожденья мы с мамой пекли торт и украшали его кремом. Чтоб крем был оранжевого  цвета, мы добавили в него морковный сок. Посмотрите, что получилось! 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65313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Вывод: В белый крем добавили морковный сок, получили оранжевый цвет                   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err="1" smtClean="0"/>
          </a:p>
        </p:txBody>
      </p:sp>
      <p:pic>
        <p:nvPicPr>
          <p:cNvPr id="5" name="Рисунок 4" descr="C:\Users\1\Desktop\фото от ватцап\IMG-20180129-WA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2016224" cy="252028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6" name="Рисунок 5" descr="C:\Users\1\Desktop\фото от ватцап\IMG-20180129-WA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76872"/>
            <a:ext cx="2088232" cy="252028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ozFoGIpKzR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276872"/>
            <a:ext cx="2232248" cy="2520280"/>
          </a:xfrm>
          <a:prstGeom prst="rect">
            <a:avLst/>
          </a:prstGeom>
          <a:noFill/>
          <a:ln w="28575">
            <a:solidFill>
              <a:schemeClr val="accent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 Эксперимент №3  </a:t>
            </a:r>
            <a:br>
              <a:rPr lang="ru-RU" sz="3600" b="1" dirty="0" smtClean="0"/>
            </a:br>
            <a:r>
              <a:rPr lang="ru-RU" sz="3600" b="1" dirty="0" smtClean="0"/>
              <a:t>Как мы приготовили краски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Растолщили</a:t>
            </a:r>
            <a:r>
              <a:rPr lang="ru-RU" dirty="0" smtClean="0"/>
              <a:t>  мел  и  разбавили  с  яйцом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Вывод: получили желтую краску</a:t>
            </a:r>
            <a:endParaRPr lang="ru-RU" b="1" dirty="0"/>
          </a:p>
        </p:txBody>
      </p:sp>
      <p:pic>
        <p:nvPicPr>
          <p:cNvPr id="3074" name="Picture 2" descr="C:\Users\1\Desktop\фото от ватцап\IMG-20180129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24809"/>
            <a:ext cx="2592288" cy="34563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3075" name="Picture 3" descr="C:\Users\1\Desktop\фото от ватцап\IMG-20180129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2592288" cy="34563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Эксперимент№4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Отварили шелуху от лука разбавили с медом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Вывод: Получили коричневый цвет</a:t>
            </a:r>
            <a:endParaRPr lang="ru-RU" b="1" dirty="0"/>
          </a:p>
        </p:txBody>
      </p:sp>
      <p:pic>
        <p:nvPicPr>
          <p:cNvPr id="6" name="Picture 4" descr="C:\Users\1\Desktop\фото от ватцап\IMG-20180129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178242" cy="295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" name="Picture 2" descr="C:\Users\1\Desktop\фото от ватцап\IMG-20180129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324877"/>
            <a:ext cx="2232248" cy="297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Я рисую, красками, который я сам приготовил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9" name="Picture 3" descr="C:\Users\1\Desktop\фото от ватцап\IMG-20180129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2808312" cy="374441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100" name="Picture 4" descr="C:\Users\1\Desktop\фото от ватцап\IMG-20180129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2808312" cy="3744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37444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ходе эксперимента Я выяснил, что краски состоят  из пигмента и связывающего вещества.</a:t>
            </a:r>
          </a:p>
          <a:p>
            <a:r>
              <a:rPr lang="ru-RU" dirty="0" smtClean="0"/>
              <a:t>Провел эксперименты и получил краски разных цветов.</a:t>
            </a:r>
          </a:p>
          <a:p>
            <a:r>
              <a:rPr lang="ru-RU" dirty="0" smtClean="0"/>
              <a:t>Самодельные  краски экологический чистые и безвредные но сложно в приготовлении</a:t>
            </a:r>
          </a:p>
          <a:p>
            <a:r>
              <a:rPr lang="ru-RU" dirty="0" smtClean="0"/>
              <a:t>Гипотеза о  том,  что некоторые способы добывания красок из природного материала сохранились и используются в домашних условиях и в наше время, подтвердилась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980729"/>
            <a:ext cx="9034657" cy="28803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Титова И. М. Вещества и материалы в руках художника  Просвещение, 2001.-156</a:t>
            </a:r>
          </a:p>
          <a:p>
            <a:r>
              <a:rPr lang="ru-RU" dirty="0" smtClean="0"/>
              <a:t> Интернет-ресурсы: </a:t>
            </a:r>
          </a:p>
          <a:p>
            <a:pPr>
              <a:buNone/>
            </a:pPr>
            <a:r>
              <a:rPr lang="ru-RU" dirty="0" smtClean="0"/>
              <a:t>    http://www.catalogmineralov.ru http://zhurnal.lib.ru http://naukaveselo.ru https:///pages/studio </a:t>
            </a:r>
            <a:r>
              <a:rPr lang="ru-RU" dirty="0" err="1" smtClean="0"/>
              <a:t>ка</a:t>
            </a:r>
            <a:r>
              <a:rPr lang="ru-RU" dirty="0" smtClean="0"/>
              <a:t>. М.: Просвещение, 2001.-156</a:t>
            </a:r>
          </a:p>
          <a:p>
            <a:r>
              <a:rPr lang="ru-RU" dirty="0" smtClean="0"/>
              <a:t>   Дубровина Э. «Краски рождаются…», М., 1973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479715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404664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Спасибо  за  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C:\Documents and Settings\Admin\Рабочий стол\PZZfWc_nfTw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680520" cy="496855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Актуальность работы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-Однажды летом, после дождя, мы с мамой гуляли  на улице и увидели  радугу. Я дома нарисовал разноцветную радугу. После этого у меня появилось много вопросов: </a:t>
            </a:r>
          </a:p>
          <a:p>
            <a:r>
              <a:rPr lang="ru-RU" dirty="0" smtClean="0"/>
              <a:t> -Где можно взять краски, если их нет в магазине?  - Чем раньше люди рисовали?	- Как узнать тайну красок?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/>
              <a:t>Цель исследования: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/>
          <a:lstStyle/>
          <a:p>
            <a:r>
              <a:rPr lang="ru-RU" dirty="0" smtClean="0"/>
              <a:t>Выяснить, из каких веществ  состоят краски, определить достоинства и недостатки «самодельных» красок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исследования: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из каких веществ состоят краски, рецептуры их приготовления.</a:t>
            </a:r>
          </a:p>
          <a:p>
            <a:r>
              <a:rPr lang="ru-RU" dirty="0" smtClean="0"/>
              <a:t>Провести эксперименты: изготовить краски самостоятельно в домашних условиях.</a:t>
            </a:r>
          </a:p>
          <a:p>
            <a:r>
              <a:rPr lang="ru-RU" dirty="0" smtClean="0"/>
              <a:t>Сравнивать краски, сделанные в домашних условиях и купленные в магазине</a:t>
            </a:r>
          </a:p>
          <a:p>
            <a:r>
              <a:rPr lang="ru-RU" dirty="0" smtClean="0"/>
              <a:t>Нарисовать рисунки из полученных красок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Краски можно изготовить самостоятельно в домашних условиях, но  они будут отличаться от купленных в  магазине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Самым древним художником, создавшим рисунки и картинки был пещерный житель</a:t>
            </a:r>
            <a:r>
              <a:rPr lang="ru-RU" sz="2800" b="1" dirty="0" smtClean="0"/>
              <a:t>.  </a:t>
            </a:r>
            <a:endParaRPr lang="ru-RU" sz="2800" b="1" dirty="0"/>
          </a:p>
        </p:txBody>
      </p:sp>
      <p:pic>
        <p:nvPicPr>
          <p:cNvPr id="5" name="Рисунок 4" descr="C:\Documents and Settings\Admin\Рабочий стол\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232248" cy="237626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Содержимое 5" descr="C:\Documents and Settings\Admin\Рабочий стол\Fotooboi_s_pismenami_na_skale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048000" cy="202996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ggg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2448272" cy="198884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0008-010-Kakuju-tajnu-drevnego-cheloveka-khranit-eta-nakhodk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509120"/>
            <a:ext cx="2736304" cy="1860823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Рисунки на стенах Каповой </a:t>
            </a:r>
            <a:r>
              <a:rPr lang="ru-RU" b="1" dirty="0" err="1" smtClean="0"/>
              <a:t>пищеры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Новая папка\35764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161928" cy="21026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Users\1\Desktop\Новая папка\uchenye-obnaruzhili-v-peshhere-na-urale-velikolepnyj-risunok-vremen-kamennogo-veka-foto-620x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764477" cy="20036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C:\Users\1\Desktop\Новая папка\kapova peche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3161928" cy="20868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9" name="Picture 5" descr="C:\Users\1\Desktop\Новая папка\14252364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717032"/>
            <a:ext cx="2670518" cy="25649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dirty="0" smtClean="0"/>
              <a:t>История появления красок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808312"/>
          </a:xfrm>
        </p:spPr>
        <p:txBody>
          <a:bodyPr/>
          <a:lstStyle/>
          <a:p>
            <a:r>
              <a:rPr lang="ru-RU" dirty="0" smtClean="0"/>
              <a:t>Шли тысячелетия. Человеку понадобились другие  краски, более стойкие и яркие.</a:t>
            </a:r>
          </a:p>
          <a:p>
            <a:r>
              <a:rPr lang="ru-RU" dirty="0" smtClean="0"/>
              <a:t>Человек стал получать  краски, прежде всего из  цветков, затем  из листьев, стеблей и корней растении</a:t>
            </a:r>
            <a:endParaRPr lang="ru-RU" dirty="0"/>
          </a:p>
        </p:txBody>
      </p:sp>
      <p:pic>
        <p:nvPicPr>
          <p:cNvPr id="27649" name="Picture 1" descr="C:\Users\1\Desktop\фон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947" y="3501008"/>
            <a:ext cx="4224469" cy="3168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н\пали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Краски наших дней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33843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того чтобы сделать краску сначала надо найти сырье. Это может быть уголь, мел, глина, лазурит, малахит и др.  измельчить до порошка. Уголь, мел и глину можно измельчить и в домашних условиях, а вот малахит и лазурит - очень твердые камни, для их измельчения необходимы специальные инструменты.  Полученный порошок - и есть красящее вещество или пигмент.</a:t>
            </a:r>
          </a:p>
          <a:p>
            <a:r>
              <a:rPr lang="ru-RU" dirty="0" smtClean="0"/>
              <a:t>Затем пигмент нужно смешать со связующим веществом, которое склеивает, связывает между собой частички красителя в единую цветную краску-массу.</a:t>
            </a:r>
            <a:endParaRPr lang="ru-RU" dirty="0"/>
          </a:p>
        </p:txBody>
      </p:sp>
      <p:pic>
        <p:nvPicPr>
          <p:cNvPr id="2050" name="Picture 2" descr="C:\Users\1\Desktop\фон\392287_html_md9d22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99570"/>
            <a:ext cx="2943856" cy="27697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548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Исследовательская работа. «Как появились краски »</vt:lpstr>
      <vt:lpstr>Актуальность работы</vt:lpstr>
      <vt:lpstr>Цель исследования:</vt:lpstr>
      <vt:lpstr>Задачи исследования:</vt:lpstr>
      <vt:lpstr>Гипотеза:</vt:lpstr>
      <vt:lpstr>Самым древним художником, создавшим рисунки и картинки был пещерный житель.  </vt:lpstr>
      <vt:lpstr>Рисунки на стенах Каповой пищеры </vt:lpstr>
      <vt:lpstr>История появления красок</vt:lpstr>
      <vt:lpstr>Краски наших дней</vt:lpstr>
      <vt:lpstr>Состав красок:</vt:lpstr>
      <vt:lpstr>Эксперимент №1</vt:lpstr>
      <vt:lpstr>  Эксперимент№2 - На мой день рожденья мы с мамой пекли торт и украшали его кремом. Чтоб крем был оранжевого  цвета, мы добавили в него морковный сок. Посмотрите, что получилось!   </vt:lpstr>
      <vt:lpstr> Эксперимент №3   Как мы приготовили краски</vt:lpstr>
      <vt:lpstr>Эксперимент№4 </vt:lpstr>
      <vt:lpstr> Я рисую, красками, который я сам приготовил</vt:lpstr>
      <vt:lpstr>Вывод:</vt:lpstr>
      <vt:lpstr>Литература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работа. «Как краски на палитре появились»</dc:title>
  <dc:creator>чулпан</dc:creator>
  <cp:lastModifiedBy>1</cp:lastModifiedBy>
  <cp:revision>114</cp:revision>
  <dcterms:created xsi:type="dcterms:W3CDTF">2018-01-25T13:44:51Z</dcterms:created>
  <dcterms:modified xsi:type="dcterms:W3CDTF">2018-01-31T16:45:48Z</dcterms:modified>
</cp:coreProperties>
</file>